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9BE6951-20B7-43EE-8958-46A72C88EA2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3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D238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6F7FA-52AF-44D3-B8F2-A170161D8F03}" v="2" dt="2018-05-08T08:52:50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56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ío Alonso" userId="dac60650-1bda-4d12-8931-e9f6280d1922" providerId="ADAL" clId="{9C66F7FA-52AF-44D3-B8F2-A170161D8F03}"/>
    <pc:docChg chg="modSld">
      <pc:chgData name="Darío Alonso" userId="dac60650-1bda-4d12-8931-e9f6280d1922" providerId="ADAL" clId="{9C66F7FA-52AF-44D3-B8F2-A170161D8F03}" dt="2018-05-08T08:52:50.230" v="1"/>
      <pc:docMkLst>
        <pc:docMk/>
      </pc:docMkLst>
      <pc:sldChg chg="modTransition">
        <pc:chgData name="Darío Alonso" userId="dac60650-1bda-4d12-8931-e9f6280d1922" providerId="ADAL" clId="{9C66F7FA-52AF-44D3-B8F2-A170161D8F03}" dt="2018-05-08T08:52:50.230" v="1"/>
        <pc:sldMkLst>
          <pc:docMk/>
          <pc:sldMk cId="2226869427" sldId="258"/>
        </pc:sldMkLst>
      </pc:sldChg>
    </pc:docChg>
  </pc:docChgLst>
  <pc:docChgLst>
    <pc:chgData name="Darío Alonso Cerezo" userId="4d740d6bb8c8dfaf" providerId="LiveId" clId="{814A8040-C0C0-402F-B8FC-DF8251D680E8}"/>
    <pc:docChg chg="addSld modSld">
      <pc:chgData name="Darío Alonso Cerezo" userId="4d740d6bb8c8dfaf" providerId="LiveId" clId="{814A8040-C0C0-402F-B8FC-DF8251D680E8}" dt="2018-03-16T21:32:56.964" v="35" actId="14100"/>
      <pc:docMkLst>
        <pc:docMk/>
      </pc:docMkLst>
      <pc:sldChg chg="addSp modSp add">
        <pc:chgData name="Darío Alonso Cerezo" userId="4d740d6bb8c8dfaf" providerId="LiveId" clId="{814A8040-C0C0-402F-B8FC-DF8251D680E8}" dt="2018-03-16T21:32:56.964" v="35" actId="14100"/>
        <pc:sldMkLst>
          <pc:docMk/>
          <pc:sldMk cId="2853457764" sldId="259"/>
        </pc:sldMkLst>
        <pc:spChg chg="mod">
          <ac:chgData name="Darío Alonso Cerezo" userId="4d740d6bb8c8dfaf" providerId="LiveId" clId="{814A8040-C0C0-402F-B8FC-DF8251D680E8}" dt="2018-03-16T21:22:58.055" v="4" actId="122"/>
          <ac:spMkLst>
            <pc:docMk/>
            <pc:sldMk cId="2853457764" sldId="259"/>
            <ac:spMk id="2" creationId="{6C1AD20F-F0B8-4DCD-A14E-D80CB0D47FBC}"/>
          </ac:spMkLst>
        </pc:spChg>
        <pc:spChg chg="add mod">
          <ac:chgData name="Darío Alonso Cerezo" userId="4d740d6bb8c8dfaf" providerId="LiveId" clId="{814A8040-C0C0-402F-B8FC-DF8251D680E8}" dt="2018-03-16T21:24:14.795" v="10" actId="255"/>
          <ac:spMkLst>
            <pc:docMk/>
            <pc:sldMk cId="2853457764" sldId="259"/>
            <ac:spMk id="3" creationId="{E7F15152-41B1-47FC-8709-C88EB4658485}"/>
          </ac:spMkLst>
        </pc:spChg>
        <pc:spChg chg="add mod">
          <ac:chgData name="Darío Alonso Cerezo" userId="4d740d6bb8c8dfaf" providerId="LiveId" clId="{814A8040-C0C0-402F-B8FC-DF8251D680E8}" dt="2018-03-16T21:30:31.382" v="16" actId="1076"/>
          <ac:spMkLst>
            <pc:docMk/>
            <pc:sldMk cId="2853457764" sldId="259"/>
            <ac:spMk id="4" creationId="{D4271E9D-49EC-4BF1-9526-8B64103C6D08}"/>
          </ac:spMkLst>
        </pc:spChg>
        <pc:spChg chg="add mod">
          <ac:chgData name="Darío Alonso Cerezo" userId="4d740d6bb8c8dfaf" providerId="LiveId" clId="{814A8040-C0C0-402F-B8FC-DF8251D680E8}" dt="2018-03-16T21:32:56.964" v="35" actId="14100"/>
          <ac:spMkLst>
            <pc:docMk/>
            <pc:sldMk cId="2853457764" sldId="259"/>
            <ac:spMk id="7" creationId="{9F9B30D6-DBB7-4D48-877E-3DD81F03A137}"/>
          </ac:spMkLst>
        </pc:spChg>
        <pc:picChg chg="add mod">
          <ac:chgData name="Darío Alonso Cerezo" userId="4d740d6bb8c8dfaf" providerId="LiveId" clId="{814A8040-C0C0-402F-B8FC-DF8251D680E8}" dt="2018-03-16T21:32:06.823" v="19" actId="1076"/>
          <ac:picMkLst>
            <pc:docMk/>
            <pc:sldMk cId="2853457764" sldId="259"/>
            <ac:picMk id="6" creationId="{CA06CF35-C285-4880-A425-7E66009FCB63}"/>
          </ac:picMkLst>
        </pc:picChg>
      </pc:sldChg>
    </pc:docChg>
  </pc:docChgLst>
  <pc:docChgLst>
    <pc:chgData name="Darío Alonso Cerezo" userId="4d740d6bb8c8dfaf" providerId="LiveId" clId="{AE64C6FE-D763-46DF-AC23-0A9F15C68A31}"/>
    <pc:docChg chg="undo custSel addSld delSld modSld modSection">
      <pc:chgData name="Darío Alonso Cerezo" userId="4d740d6bb8c8dfaf" providerId="LiveId" clId="{AE64C6FE-D763-46DF-AC23-0A9F15C68A31}" dt="2018-03-19T22:17:30.401" v="642"/>
      <pc:docMkLst>
        <pc:docMk/>
      </pc:docMkLst>
      <pc:sldChg chg="addSp delSp modSp">
        <pc:chgData name="Darío Alonso Cerezo" userId="4d740d6bb8c8dfaf" providerId="LiveId" clId="{AE64C6FE-D763-46DF-AC23-0A9F15C68A31}" dt="2018-03-19T21:07:36.316" v="5" actId="478"/>
        <pc:sldMkLst>
          <pc:docMk/>
          <pc:sldMk cId="128424464" sldId="256"/>
        </pc:sldMkLst>
        <pc:picChg chg="add del mod">
          <ac:chgData name="Darío Alonso Cerezo" userId="4d740d6bb8c8dfaf" providerId="LiveId" clId="{AE64C6FE-D763-46DF-AC23-0A9F15C68A31}" dt="2018-03-19T21:07:36.316" v="5" actId="478"/>
          <ac:picMkLst>
            <pc:docMk/>
            <pc:sldMk cId="128424464" sldId="256"/>
            <ac:picMk id="4" creationId="{A2792688-11F1-43D6-9DB8-9DD1FB8055C7}"/>
          </ac:picMkLst>
        </pc:picChg>
      </pc:sldChg>
      <pc:sldChg chg="addSp delSp modSp">
        <pc:chgData name="Darío Alonso Cerezo" userId="4d740d6bb8c8dfaf" providerId="LiveId" clId="{AE64C6FE-D763-46DF-AC23-0A9F15C68A31}" dt="2018-03-19T21:08:39.148" v="15" actId="478"/>
        <pc:sldMkLst>
          <pc:docMk/>
          <pc:sldMk cId="941202520" sldId="257"/>
        </pc:sldMkLst>
        <pc:picChg chg="add del mod">
          <ac:chgData name="Darío Alonso Cerezo" userId="4d740d6bb8c8dfaf" providerId="LiveId" clId="{AE64C6FE-D763-46DF-AC23-0A9F15C68A31}" dt="2018-03-19T21:08:39.148" v="15" actId="478"/>
          <ac:picMkLst>
            <pc:docMk/>
            <pc:sldMk cId="941202520" sldId="257"/>
            <ac:picMk id="5" creationId="{B12239D3-C15D-45F2-BC7D-CB46F51CC738}"/>
          </ac:picMkLst>
        </pc:picChg>
        <pc:picChg chg="add">
          <ac:chgData name="Darío Alonso Cerezo" userId="4d740d6bb8c8dfaf" providerId="LiveId" clId="{AE64C6FE-D763-46DF-AC23-0A9F15C68A31}" dt="2018-03-19T21:08:36.758" v="14" actId="478"/>
          <ac:picMkLst>
            <pc:docMk/>
            <pc:sldMk cId="941202520" sldId="257"/>
            <ac:picMk id="7" creationId="{C1AA56A8-13B8-48BE-AEAF-62F554ED51AF}"/>
          </ac:picMkLst>
        </pc:picChg>
      </pc:sldChg>
      <pc:sldChg chg="addSp modSp modAnim">
        <pc:chgData name="Darío Alonso Cerezo" userId="4d740d6bb8c8dfaf" providerId="LiveId" clId="{AE64C6FE-D763-46DF-AC23-0A9F15C68A31}" dt="2018-03-19T21:41:57.795" v="562"/>
        <pc:sldMkLst>
          <pc:docMk/>
          <pc:sldMk cId="2226869427" sldId="258"/>
        </pc:sldMkLst>
        <pc:picChg chg="add mod">
          <ac:chgData name="Darío Alonso Cerezo" userId="4d740d6bb8c8dfaf" providerId="LiveId" clId="{AE64C6FE-D763-46DF-AC23-0A9F15C68A31}" dt="2018-03-19T21:08:25.816" v="12" actId="1076"/>
          <ac:picMkLst>
            <pc:docMk/>
            <pc:sldMk cId="2226869427" sldId="258"/>
            <ac:picMk id="5" creationId="{9D6A31D0-135B-4DF4-AF44-873F6C2FEC46}"/>
          </ac:picMkLst>
        </pc:picChg>
      </pc:sldChg>
      <pc:sldChg chg="addSp delSp modSp delAnim modAnim">
        <pc:chgData name="Darío Alonso Cerezo" userId="4d740d6bb8c8dfaf" providerId="LiveId" clId="{AE64C6FE-D763-46DF-AC23-0A9F15C68A31}" dt="2018-03-19T22:09:40.040" v="602"/>
        <pc:sldMkLst>
          <pc:docMk/>
          <pc:sldMk cId="2853457764" sldId="259"/>
        </pc:sldMkLst>
        <pc:picChg chg="del">
          <ac:chgData name="Darío Alonso Cerezo" userId="4d740d6bb8c8dfaf" providerId="LiveId" clId="{AE64C6FE-D763-46DF-AC23-0A9F15C68A31}" dt="2018-03-19T22:09:02.569" v="596" actId="478"/>
          <ac:picMkLst>
            <pc:docMk/>
            <pc:sldMk cId="2853457764" sldId="259"/>
            <ac:picMk id="6" creationId="{CA06CF35-C285-4880-A425-7E66009FCB63}"/>
          </ac:picMkLst>
        </pc:picChg>
        <pc:picChg chg="add">
          <ac:chgData name="Darío Alonso Cerezo" userId="4d740d6bb8c8dfaf" providerId="LiveId" clId="{AE64C6FE-D763-46DF-AC23-0A9F15C68A31}" dt="2018-03-19T21:08:31.680" v="13"/>
          <ac:picMkLst>
            <pc:docMk/>
            <pc:sldMk cId="2853457764" sldId="259"/>
            <ac:picMk id="8" creationId="{5FED4864-6C61-44D2-80AA-363251CF458E}"/>
          </ac:picMkLst>
        </pc:picChg>
        <pc:picChg chg="add mod">
          <ac:chgData name="Darío Alonso Cerezo" userId="4d740d6bb8c8dfaf" providerId="LiveId" clId="{AE64C6FE-D763-46DF-AC23-0A9F15C68A31}" dt="2018-03-19T22:09:15.474" v="599" actId="1076"/>
          <ac:picMkLst>
            <pc:docMk/>
            <pc:sldMk cId="2853457764" sldId="259"/>
            <ac:picMk id="9" creationId="{48EF5978-7040-4BAA-9634-0F4112D6CE02}"/>
          </ac:picMkLst>
        </pc:picChg>
      </pc:sldChg>
      <pc:sldChg chg="addSp delSp modSp add delAnim modAnim">
        <pc:chgData name="Darío Alonso Cerezo" userId="4d740d6bb8c8dfaf" providerId="LiveId" clId="{AE64C6FE-D763-46DF-AC23-0A9F15C68A31}" dt="2018-03-19T22:07:22.756" v="595"/>
        <pc:sldMkLst>
          <pc:docMk/>
          <pc:sldMk cId="1211246469" sldId="260"/>
        </pc:sldMkLst>
        <pc:spChg chg="mod">
          <ac:chgData name="Darío Alonso Cerezo" userId="4d740d6bb8c8dfaf" providerId="LiveId" clId="{AE64C6FE-D763-46DF-AC23-0A9F15C68A31}" dt="2018-03-19T21:09:30.244" v="32" actId="20577"/>
          <ac:spMkLst>
            <pc:docMk/>
            <pc:sldMk cId="1211246469" sldId="260"/>
            <ac:spMk id="2" creationId="{6C1AD20F-F0B8-4DCD-A14E-D80CB0D47FBC}"/>
          </ac:spMkLst>
        </pc:spChg>
        <pc:spChg chg="del mod">
          <ac:chgData name="Darío Alonso Cerezo" userId="4d740d6bb8c8dfaf" providerId="LiveId" clId="{AE64C6FE-D763-46DF-AC23-0A9F15C68A31}" dt="2018-03-19T21:09:40.972" v="34" actId="478"/>
          <ac:spMkLst>
            <pc:docMk/>
            <pc:sldMk cId="1211246469" sldId="260"/>
            <ac:spMk id="3" creationId="{E7F15152-41B1-47FC-8709-C88EB4658485}"/>
          </ac:spMkLst>
        </pc:spChg>
        <pc:spChg chg="del">
          <ac:chgData name="Darío Alonso Cerezo" userId="4d740d6bb8c8dfaf" providerId="LiveId" clId="{AE64C6FE-D763-46DF-AC23-0A9F15C68A31}" dt="2018-03-19T21:09:48.339" v="35" actId="478"/>
          <ac:spMkLst>
            <pc:docMk/>
            <pc:sldMk cId="1211246469" sldId="260"/>
            <ac:spMk id="4" creationId="{D4271E9D-49EC-4BF1-9526-8B64103C6D08}"/>
          </ac:spMkLst>
        </pc:spChg>
        <pc:spChg chg="del">
          <ac:chgData name="Darío Alonso Cerezo" userId="4d740d6bb8c8dfaf" providerId="LiveId" clId="{AE64C6FE-D763-46DF-AC23-0A9F15C68A31}" dt="2018-03-19T21:09:54.540" v="37" actId="478"/>
          <ac:spMkLst>
            <pc:docMk/>
            <pc:sldMk cId="1211246469" sldId="260"/>
            <ac:spMk id="7" creationId="{9F9B30D6-DBB7-4D48-877E-3DD81F03A137}"/>
          </ac:spMkLst>
        </pc:spChg>
        <pc:picChg chg="add mod">
          <ac:chgData name="Darío Alonso Cerezo" userId="4d740d6bb8c8dfaf" providerId="LiveId" clId="{AE64C6FE-D763-46DF-AC23-0A9F15C68A31}" dt="2018-03-19T22:07:16.763" v="594" actId="1076"/>
          <ac:picMkLst>
            <pc:docMk/>
            <pc:sldMk cId="1211246469" sldId="260"/>
            <ac:picMk id="4" creationId="{01796893-1360-4015-9751-280BF6B28504}"/>
          </ac:picMkLst>
        </pc:picChg>
        <pc:picChg chg="del">
          <ac:chgData name="Darío Alonso Cerezo" userId="4d740d6bb8c8dfaf" providerId="LiveId" clId="{AE64C6FE-D763-46DF-AC23-0A9F15C68A31}" dt="2018-03-19T21:09:50.356" v="36" actId="478"/>
          <ac:picMkLst>
            <pc:docMk/>
            <pc:sldMk cId="1211246469" sldId="260"/>
            <ac:picMk id="6" creationId="{CA06CF35-C285-4880-A425-7E66009FCB63}"/>
          </ac:picMkLst>
        </pc:picChg>
        <pc:picChg chg="add del mod">
          <ac:chgData name="Darío Alonso Cerezo" userId="4d740d6bb8c8dfaf" providerId="LiveId" clId="{AE64C6FE-D763-46DF-AC23-0A9F15C68A31}" dt="2018-03-19T22:06:50.815" v="591" actId="478"/>
          <ac:picMkLst>
            <pc:docMk/>
            <pc:sldMk cId="1211246469" sldId="260"/>
            <ac:picMk id="9" creationId="{B75B3677-ED1E-4020-9E44-88BA53F96649}"/>
          </ac:picMkLst>
        </pc:picChg>
      </pc:sldChg>
      <pc:sldChg chg="addSp delSp modSp add delAnim modAnim">
        <pc:chgData name="Darío Alonso Cerezo" userId="4d740d6bb8c8dfaf" providerId="LiveId" clId="{AE64C6FE-D763-46DF-AC23-0A9F15C68A31}" dt="2018-03-19T22:10:43.275" v="604" actId="1076"/>
        <pc:sldMkLst>
          <pc:docMk/>
          <pc:sldMk cId="567350763" sldId="261"/>
        </pc:sldMkLst>
        <pc:spChg chg="mod">
          <ac:chgData name="Darío Alonso Cerezo" userId="4d740d6bb8c8dfaf" providerId="LiveId" clId="{AE64C6FE-D763-46DF-AC23-0A9F15C68A31}" dt="2018-03-19T21:10:58.764" v="59" actId="20577"/>
          <ac:spMkLst>
            <pc:docMk/>
            <pc:sldMk cId="567350763" sldId="261"/>
            <ac:spMk id="2" creationId="{6C1AD20F-F0B8-4DCD-A14E-D80CB0D47FBC}"/>
          </ac:spMkLst>
        </pc:spChg>
        <pc:picChg chg="add del mod">
          <ac:chgData name="Darío Alonso Cerezo" userId="4d740d6bb8c8dfaf" providerId="LiveId" clId="{AE64C6FE-D763-46DF-AC23-0A9F15C68A31}" dt="2018-03-19T21:12:56.819" v="64" actId="478"/>
          <ac:picMkLst>
            <pc:docMk/>
            <pc:sldMk cId="567350763" sldId="261"/>
            <ac:picMk id="4" creationId="{1CDD55E9-C84E-416D-855C-FAA92E2EC8EF}"/>
          </ac:picMkLst>
        </pc:picChg>
        <pc:picChg chg="add del mod">
          <ac:chgData name="Darío Alonso Cerezo" userId="4d740d6bb8c8dfaf" providerId="LiveId" clId="{AE64C6FE-D763-46DF-AC23-0A9F15C68A31}" dt="2018-03-19T21:12:56.819" v="64" actId="478"/>
          <ac:picMkLst>
            <pc:docMk/>
            <pc:sldMk cId="567350763" sldId="261"/>
            <ac:picMk id="6" creationId="{8B2774F6-AD38-48BD-BFE0-1B56DC849F1A}"/>
          </ac:picMkLst>
        </pc:picChg>
        <pc:picChg chg="del">
          <ac:chgData name="Darío Alonso Cerezo" userId="4d740d6bb8c8dfaf" providerId="LiveId" clId="{AE64C6FE-D763-46DF-AC23-0A9F15C68A31}" dt="2018-03-19T21:11:02.403" v="60" actId="478"/>
          <ac:picMkLst>
            <pc:docMk/>
            <pc:sldMk cId="567350763" sldId="261"/>
            <ac:picMk id="9" creationId="{B75B3677-ED1E-4020-9E44-88BA53F96649}"/>
          </ac:picMkLst>
        </pc:picChg>
        <pc:picChg chg="add mod">
          <ac:chgData name="Darío Alonso Cerezo" userId="4d740d6bb8c8dfaf" providerId="LiveId" clId="{AE64C6FE-D763-46DF-AC23-0A9F15C68A31}" dt="2018-03-19T22:10:43.275" v="604" actId="1076"/>
          <ac:picMkLst>
            <pc:docMk/>
            <pc:sldMk cId="567350763" sldId="261"/>
            <ac:picMk id="10" creationId="{B18AE31F-0C7F-40E2-AD8B-7A8D8A4ED447}"/>
          </ac:picMkLst>
        </pc:picChg>
        <pc:picChg chg="add del mod">
          <ac:chgData name="Darío Alonso Cerezo" userId="4d740d6bb8c8dfaf" providerId="LiveId" clId="{AE64C6FE-D763-46DF-AC23-0A9F15C68A31}" dt="2018-03-19T22:10:36.728" v="603" actId="478"/>
          <ac:picMkLst>
            <pc:docMk/>
            <pc:sldMk cId="567350763" sldId="261"/>
            <ac:picMk id="12" creationId="{0AA38771-94F6-4AB8-AAFC-5CD812F5B34D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4:07.279" v="573"/>
        <pc:sldMkLst>
          <pc:docMk/>
          <pc:sldMk cId="3462437665" sldId="262"/>
        </pc:sldMkLst>
        <pc:spChg chg="mod">
          <ac:chgData name="Darío Alonso Cerezo" userId="4d740d6bb8c8dfaf" providerId="LiveId" clId="{AE64C6FE-D763-46DF-AC23-0A9F15C68A31}" dt="2018-03-19T21:13:54.746" v="93" actId="5793"/>
          <ac:spMkLst>
            <pc:docMk/>
            <pc:sldMk cId="3462437665" sldId="262"/>
            <ac:spMk id="2" creationId="{6C1AD20F-F0B8-4DCD-A14E-D80CB0D47FBC}"/>
          </ac:spMkLst>
        </pc:spChg>
        <pc:picChg chg="add mod">
          <ac:chgData name="Darío Alonso Cerezo" userId="4d740d6bb8c8dfaf" providerId="LiveId" clId="{AE64C6FE-D763-46DF-AC23-0A9F15C68A31}" dt="2018-03-19T21:14:39.716" v="99" actId="1076"/>
          <ac:picMkLst>
            <pc:docMk/>
            <pc:sldMk cId="3462437665" sldId="262"/>
            <ac:picMk id="4" creationId="{058C9C11-C0C7-4C1A-B423-A8150E6930D7}"/>
          </ac:picMkLst>
        </pc:picChg>
        <pc:picChg chg="add mod">
          <ac:chgData name="Darío Alonso Cerezo" userId="4d740d6bb8c8dfaf" providerId="LiveId" clId="{AE64C6FE-D763-46DF-AC23-0A9F15C68A31}" dt="2018-03-19T21:17:54.985" v="102" actId="1076"/>
          <ac:picMkLst>
            <pc:docMk/>
            <pc:sldMk cId="3462437665" sldId="262"/>
            <ac:picMk id="6" creationId="{5DDE8378-A51C-480D-ABF9-7C867184A192}"/>
          </ac:picMkLst>
        </pc:picChg>
        <pc:picChg chg="del">
          <ac:chgData name="Darío Alonso Cerezo" userId="4d740d6bb8c8dfaf" providerId="LiveId" clId="{AE64C6FE-D763-46DF-AC23-0A9F15C68A31}" dt="2018-03-19T21:13:58.660" v="94" actId="478"/>
          <ac:picMkLst>
            <pc:docMk/>
            <pc:sldMk cId="3462437665" sldId="262"/>
            <ac:picMk id="10" creationId="{B18AE31F-0C7F-40E2-AD8B-7A8D8A4ED447}"/>
          </ac:picMkLst>
        </pc:picChg>
        <pc:picChg chg="del">
          <ac:chgData name="Darío Alonso Cerezo" userId="4d740d6bb8c8dfaf" providerId="LiveId" clId="{AE64C6FE-D763-46DF-AC23-0A9F15C68A31}" dt="2018-03-19T21:14:00.332" v="95" actId="478"/>
          <ac:picMkLst>
            <pc:docMk/>
            <pc:sldMk cId="3462437665" sldId="262"/>
            <ac:picMk id="12" creationId="{0AA38771-94F6-4AB8-AAFC-5CD812F5B34D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4:27.534" v="577"/>
        <pc:sldMkLst>
          <pc:docMk/>
          <pc:sldMk cId="1064857000" sldId="263"/>
        </pc:sldMkLst>
        <pc:spChg chg="mod">
          <ac:chgData name="Darío Alonso Cerezo" userId="4d740d6bb8c8dfaf" providerId="LiveId" clId="{AE64C6FE-D763-46DF-AC23-0A9F15C68A31}" dt="2018-03-19T21:18:20.332" v="120" actId="20577"/>
          <ac:spMkLst>
            <pc:docMk/>
            <pc:sldMk cId="1064857000" sldId="263"/>
            <ac:spMk id="2" creationId="{6C1AD20F-F0B8-4DCD-A14E-D80CB0D47FBC}"/>
          </ac:spMkLst>
        </pc:spChg>
        <pc:spChg chg="add mod">
          <ac:chgData name="Darío Alonso Cerezo" userId="4d740d6bb8c8dfaf" providerId="LiveId" clId="{AE64C6FE-D763-46DF-AC23-0A9F15C68A31}" dt="2018-03-19T21:22:18.476" v="148" actId="122"/>
          <ac:spMkLst>
            <pc:docMk/>
            <pc:sldMk cId="1064857000" sldId="263"/>
            <ac:spMk id="7" creationId="{0284ABAD-3DEF-44F4-8238-3D6DFF2EF6D9}"/>
          </ac:spMkLst>
        </pc:spChg>
        <pc:picChg chg="del">
          <ac:chgData name="Darío Alonso Cerezo" userId="4d740d6bb8c8dfaf" providerId="LiveId" clId="{AE64C6FE-D763-46DF-AC23-0A9F15C68A31}" dt="2018-03-19T21:18:22.675" v="121" actId="478"/>
          <ac:picMkLst>
            <pc:docMk/>
            <pc:sldMk cId="1064857000" sldId="263"/>
            <ac:picMk id="4" creationId="{058C9C11-C0C7-4C1A-B423-A8150E6930D7}"/>
          </ac:picMkLst>
        </pc:picChg>
        <pc:picChg chg="add mod">
          <ac:chgData name="Darío Alonso Cerezo" userId="4d740d6bb8c8dfaf" providerId="LiveId" clId="{AE64C6FE-D763-46DF-AC23-0A9F15C68A31}" dt="2018-03-19T21:21:35.274" v="124" actId="1076"/>
          <ac:picMkLst>
            <pc:docMk/>
            <pc:sldMk cId="1064857000" sldId="263"/>
            <ac:picMk id="5" creationId="{D1F899FD-C693-4196-88B4-E60CCC1FD868}"/>
          </ac:picMkLst>
        </pc:picChg>
        <pc:picChg chg="del">
          <ac:chgData name="Darío Alonso Cerezo" userId="4d740d6bb8c8dfaf" providerId="LiveId" clId="{AE64C6FE-D763-46DF-AC23-0A9F15C68A31}" dt="2018-03-19T21:18:23.588" v="122" actId="478"/>
          <ac:picMkLst>
            <pc:docMk/>
            <pc:sldMk cId="1064857000" sldId="263"/>
            <ac:picMk id="6" creationId="{5DDE8378-A51C-480D-ABF9-7C867184A192}"/>
          </ac:picMkLst>
        </pc:picChg>
        <pc:picChg chg="add mod">
          <ac:chgData name="Darío Alonso Cerezo" userId="4d740d6bb8c8dfaf" providerId="LiveId" clId="{AE64C6FE-D763-46DF-AC23-0A9F15C68A31}" dt="2018-03-19T21:22:45.500" v="151" actId="1076"/>
          <ac:picMkLst>
            <pc:docMk/>
            <pc:sldMk cId="1064857000" sldId="263"/>
            <ac:picMk id="10" creationId="{2F8DAAF3-7D7F-4F6A-81B4-A849FB0E6ED9}"/>
          </ac:picMkLst>
        </pc:picChg>
      </pc:sldChg>
      <pc:sldChg chg="addSp delSp modSp add">
        <pc:chgData name="Darío Alonso Cerezo" userId="4d740d6bb8c8dfaf" providerId="LiveId" clId="{AE64C6FE-D763-46DF-AC23-0A9F15C68A31}" dt="2018-03-19T21:24:14.953" v="171" actId="1076"/>
        <pc:sldMkLst>
          <pc:docMk/>
          <pc:sldMk cId="2223333832" sldId="264"/>
        </pc:sldMkLst>
        <pc:spChg chg="mod">
          <ac:chgData name="Darío Alonso Cerezo" userId="4d740d6bb8c8dfaf" providerId="LiveId" clId="{AE64C6FE-D763-46DF-AC23-0A9F15C68A31}" dt="2018-03-19T21:23:11.780" v="161" actId="20577"/>
          <ac:spMkLst>
            <pc:docMk/>
            <pc:sldMk cId="2223333832" sldId="264"/>
            <ac:spMk id="2" creationId="{6C1AD20F-F0B8-4DCD-A14E-D80CB0D47FBC}"/>
          </ac:spMkLst>
        </pc:spChg>
        <pc:spChg chg="del">
          <ac:chgData name="Darío Alonso Cerezo" userId="4d740d6bb8c8dfaf" providerId="LiveId" clId="{AE64C6FE-D763-46DF-AC23-0A9F15C68A31}" dt="2018-03-19T21:22:59.948" v="153" actId="478"/>
          <ac:spMkLst>
            <pc:docMk/>
            <pc:sldMk cId="2223333832" sldId="264"/>
            <ac:spMk id="7" creationId="{0284ABAD-3DEF-44F4-8238-3D6DFF2EF6D9}"/>
          </ac:spMkLst>
        </pc:spChg>
        <pc:picChg chg="add mod">
          <ac:chgData name="Darío Alonso Cerezo" userId="4d740d6bb8c8dfaf" providerId="LiveId" clId="{AE64C6FE-D763-46DF-AC23-0A9F15C68A31}" dt="2018-03-19T21:24:14.953" v="171" actId="1076"/>
          <ac:picMkLst>
            <pc:docMk/>
            <pc:sldMk cId="2223333832" sldId="264"/>
            <ac:picMk id="4" creationId="{F641CEA2-985E-4772-8C3D-068BF6125545}"/>
          </ac:picMkLst>
        </pc:picChg>
        <pc:picChg chg="del">
          <ac:chgData name="Darío Alonso Cerezo" userId="4d740d6bb8c8dfaf" providerId="LiveId" clId="{AE64C6FE-D763-46DF-AC23-0A9F15C68A31}" dt="2018-03-19T21:22:59.948" v="153" actId="478"/>
          <ac:picMkLst>
            <pc:docMk/>
            <pc:sldMk cId="2223333832" sldId="264"/>
            <ac:picMk id="5" creationId="{D1F899FD-C693-4196-88B4-E60CCC1FD868}"/>
          </ac:picMkLst>
        </pc:picChg>
        <pc:picChg chg="del">
          <ac:chgData name="Darío Alonso Cerezo" userId="4d740d6bb8c8dfaf" providerId="LiveId" clId="{AE64C6FE-D763-46DF-AC23-0A9F15C68A31}" dt="2018-03-19T21:22:59.948" v="153" actId="478"/>
          <ac:picMkLst>
            <pc:docMk/>
            <pc:sldMk cId="2223333832" sldId="264"/>
            <ac:picMk id="10" creationId="{2F8DAAF3-7D7F-4F6A-81B4-A849FB0E6ED9}"/>
          </ac:picMkLst>
        </pc:picChg>
      </pc:sldChg>
      <pc:sldChg chg="addSp delSp modSp add">
        <pc:chgData name="Darío Alonso Cerezo" userId="4d740d6bb8c8dfaf" providerId="LiveId" clId="{AE64C6FE-D763-46DF-AC23-0A9F15C68A31}" dt="2018-03-19T21:25:06.793" v="191" actId="1076"/>
        <pc:sldMkLst>
          <pc:docMk/>
          <pc:sldMk cId="3462201149" sldId="265"/>
        </pc:sldMkLst>
        <pc:spChg chg="mod">
          <ac:chgData name="Darío Alonso Cerezo" userId="4d740d6bb8c8dfaf" providerId="LiveId" clId="{AE64C6FE-D763-46DF-AC23-0A9F15C68A31}" dt="2018-03-19T21:24:40.004" v="188" actId="20577"/>
          <ac:spMkLst>
            <pc:docMk/>
            <pc:sldMk cId="3462201149" sldId="265"/>
            <ac:spMk id="2" creationId="{6C1AD20F-F0B8-4DCD-A14E-D80CB0D47FBC}"/>
          </ac:spMkLst>
        </pc:spChg>
        <pc:picChg chg="del">
          <ac:chgData name="Darío Alonso Cerezo" userId="4d740d6bb8c8dfaf" providerId="LiveId" clId="{AE64C6FE-D763-46DF-AC23-0A9F15C68A31}" dt="2018-03-19T21:24:33.140" v="173" actId="478"/>
          <ac:picMkLst>
            <pc:docMk/>
            <pc:sldMk cId="3462201149" sldId="265"/>
            <ac:picMk id="4" creationId="{F641CEA2-985E-4772-8C3D-068BF6125545}"/>
          </ac:picMkLst>
        </pc:picChg>
        <pc:picChg chg="add mod">
          <ac:chgData name="Darío Alonso Cerezo" userId="4d740d6bb8c8dfaf" providerId="LiveId" clId="{AE64C6FE-D763-46DF-AC23-0A9F15C68A31}" dt="2018-03-19T21:25:06.793" v="191" actId="1076"/>
          <ac:picMkLst>
            <pc:docMk/>
            <pc:sldMk cId="3462201149" sldId="265"/>
            <ac:picMk id="5" creationId="{FE571A77-BC4B-4460-86D1-7844CB8C7317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4:46.137" v="579"/>
        <pc:sldMkLst>
          <pc:docMk/>
          <pc:sldMk cId="2133184194" sldId="266"/>
        </pc:sldMkLst>
        <pc:spChg chg="mod">
          <ac:chgData name="Darío Alonso Cerezo" userId="4d740d6bb8c8dfaf" providerId="LiveId" clId="{AE64C6FE-D763-46DF-AC23-0A9F15C68A31}" dt="2018-03-19T21:25:47.756" v="236" actId="20577"/>
          <ac:spMkLst>
            <pc:docMk/>
            <pc:sldMk cId="2133184194" sldId="266"/>
            <ac:spMk id="2" creationId="{6C1AD20F-F0B8-4DCD-A14E-D80CB0D47FBC}"/>
          </ac:spMkLst>
        </pc:spChg>
        <pc:picChg chg="add mod">
          <ac:chgData name="Darío Alonso Cerezo" userId="4d740d6bb8c8dfaf" providerId="LiveId" clId="{AE64C6FE-D763-46DF-AC23-0A9F15C68A31}" dt="2018-03-19T21:26:12.229" v="240" actId="1076"/>
          <ac:picMkLst>
            <pc:docMk/>
            <pc:sldMk cId="2133184194" sldId="266"/>
            <ac:picMk id="4" creationId="{088C78A4-F4C6-442C-BEF4-9E2CAD59438C}"/>
          </ac:picMkLst>
        </pc:picChg>
        <pc:picChg chg="del">
          <ac:chgData name="Darío Alonso Cerezo" userId="4d740d6bb8c8dfaf" providerId="LiveId" clId="{AE64C6FE-D763-46DF-AC23-0A9F15C68A31}" dt="2018-03-19T21:25:27.220" v="193" actId="478"/>
          <ac:picMkLst>
            <pc:docMk/>
            <pc:sldMk cId="2133184194" sldId="266"/>
            <ac:picMk id="5" creationId="{FE571A77-BC4B-4460-86D1-7844CB8C7317}"/>
          </ac:picMkLst>
        </pc:picChg>
        <pc:picChg chg="add mod">
          <ac:chgData name="Darío Alonso Cerezo" userId="4d740d6bb8c8dfaf" providerId="LiveId" clId="{AE64C6FE-D763-46DF-AC23-0A9F15C68A31}" dt="2018-03-19T21:26:42.130" v="244" actId="1076"/>
          <ac:picMkLst>
            <pc:docMk/>
            <pc:sldMk cId="2133184194" sldId="266"/>
            <ac:picMk id="7" creationId="{2BCF1C31-0BC2-4227-9C1C-400541E9FBF4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4:59.016" v="581"/>
        <pc:sldMkLst>
          <pc:docMk/>
          <pc:sldMk cId="1203539357" sldId="267"/>
        </pc:sldMkLst>
        <pc:spChg chg="mod">
          <ac:chgData name="Darío Alonso Cerezo" userId="4d740d6bb8c8dfaf" providerId="LiveId" clId="{AE64C6FE-D763-46DF-AC23-0A9F15C68A31}" dt="2018-03-19T21:27:12.276" v="262" actId="20577"/>
          <ac:spMkLst>
            <pc:docMk/>
            <pc:sldMk cId="1203539357" sldId="267"/>
            <ac:spMk id="2" creationId="{6C1AD20F-F0B8-4DCD-A14E-D80CB0D47FBC}"/>
          </ac:spMkLst>
        </pc:spChg>
        <pc:spChg chg="add mod">
          <ac:chgData name="Darío Alonso Cerezo" userId="4d740d6bb8c8dfaf" providerId="LiveId" clId="{AE64C6FE-D763-46DF-AC23-0A9F15C68A31}" dt="2018-03-19T21:27:44.588" v="297" actId="20577"/>
          <ac:spMkLst>
            <pc:docMk/>
            <pc:sldMk cId="1203539357" sldId="267"/>
            <ac:spMk id="6" creationId="{A17D7256-ECA9-4420-A1CD-248AD76FD82B}"/>
          </ac:spMkLst>
        </pc:spChg>
        <pc:picChg chg="del">
          <ac:chgData name="Darío Alonso Cerezo" userId="4d740d6bb8c8dfaf" providerId="LiveId" clId="{AE64C6FE-D763-46DF-AC23-0A9F15C68A31}" dt="2018-03-19T21:27:03.324" v="246" actId="478"/>
          <ac:picMkLst>
            <pc:docMk/>
            <pc:sldMk cId="1203539357" sldId="267"/>
            <ac:picMk id="4" creationId="{088C78A4-F4C6-442C-BEF4-9E2CAD59438C}"/>
          </ac:picMkLst>
        </pc:picChg>
        <pc:picChg chg="add mod">
          <ac:chgData name="Darío Alonso Cerezo" userId="4d740d6bb8c8dfaf" providerId="LiveId" clId="{AE64C6FE-D763-46DF-AC23-0A9F15C68A31}" dt="2018-03-19T21:28:12.430" v="300" actId="1076"/>
          <ac:picMkLst>
            <pc:docMk/>
            <pc:sldMk cId="1203539357" sldId="267"/>
            <ac:picMk id="5" creationId="{08527DD2-1B5B-4E99-A314-A340906F5887}"/>
          </ac:picMkLst>
        </pc:picChg>
        <pc:picChg chg="del">
          <ac:chgData name="Darío Alonso Cerezo" userId="4d740d6bb8c8dfaf" providerId="LiveId" clId="{AE64C6FE-D763-46DF-AC23-0A9F15C68A31}" dt="2018-03-19T21:27:04.260" v="247" actId="478"/>
          <ac:picMkLst>
            <pc:docMk/>
            <pc:sldMk cId="1203539357" sldId="267"/>
            <ac:picMk id="7" creationId="{2BCF1C31-0BC2-4227-9C1C-400541E9FBF4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2:13:49.170" v="638"/>
        <pc:sldMkLst>
          <pc:docMk/>
          <pc:sldMk cId="2980153297" sldId="268"/>
        </pc:sldMkLst>
        <pc:spChg chg="mod">
          <ac:chgData name="Darío Alonso Cerezo" userId="4d740d6bb8c8dfaf" providerId="LiveId" clId="{AE64C6FE-D763-46DF-AC23-0A9F15C68A31}" dt="2018-03-19T21:28:43.773" v="308" actId="20577"/>
          <ac:spMkLst>
            <pc:docMk/>
            <pc:sldMk cId="2980153297" sldId="268"/>
            <ac:spMk id="2" creationId="{6C1AD20F-F0B8-4DCD-A14E-D80CB0D47FBC}"/>
          </ac:spMkLst>
        </pc:spChg>
        <pc:spChg chg="del">
          <ac:chgData name="Darío Alonso Cerezo" userId="4d740d6bb8c8dfaf" providerId="LiveId" clId="{AE64C6FE-D763-46DF-AC23-0A9F15C68A31}" dt="2018-03-19T21:28:33.940" v="303" actId="478"/>
          <ac:spMkLst>
            <pc:docMk/>
            <pc:sldMk cId="2980153297" sldId="268"/>
            <ac:spMk id="6" creationId="{A17D7256-ECA9-4420-A1CD-248AD76FD82B}"/>
          </ac:spMkLst>
        </pc:spChg>
        <pc:picChg chg="add del mod">
          <ac:chgData name="Darío Alonso Cerezo" userId="4d740d6bb8c8dfaf" providerId="LiveId" clId="{AE64C6FE-D763-46DF-AC23-0A9F15C68A31}" dt="2018-03-19T22:13:26.547" v="634" actId="478"/>
          <ac:picMkLst>
            <pc:docMk/>
            <pc:sldMk cId="2980153297" sldId="268"/>
            <ac:picMk id="4" creationId="{6C156CB1-0187-42B3-B5D2-DD7A2304E0AE}"/>
          </ac:picMkLst>
        </pc:picChg>
        <pc:picChg chg="del">
          <ac:chgData name="Darío Alonso Cerezo" userId="4d740d6bb8c8dfaf" providerId="LiveId" clId="{AE64C6FE-D763-46DF-AC23-0A9F15C68A31}" dt="2018-03-19T21:28:32.020" v="302" actId="478"/>
          <ac:picMkLst>
            <pc:docMk/>
            <pc:sldMk cId="2980153297" sldId="268"/>
            <ac:picMk id="5" creationId="{08527DD2-1B5B-4E99-A314-A340906F5887}"/>
          </ac:picMkLst>
        </pc:picChg>
        <pc:picChg chg="add mod">
          <ac:chgData name="Darío Alonso Cerezo" userId="4d740d6bb8c8dfaf" providerId="LiveId" clId="{AE64C6FE-D763-46DF-AC23-0A9F15C68A31}" dt="2018-03-19T22:13:44.990" v="637" actId="1076"/>
          <ac:picMkLst>
            <pc:docMk/>
            <pc:sldMk cId="2980153297" sldId="268"/>
            <ac:picMk id="5" creationId="{3FE3DC95-9CBA-4DF2-9729-865EBD454754}"/>
          </ac:picMkLst>
        </pc:picChg>
      </pc:sldChg>
      <pc:sldChg chg="addSp delSp modSp add delAnim modAnim">
        <pc:chgData name="Darío Alonso Cerezo" userId="4d740d6bb8c8dfaf" providerId="LiveId" clId="{AE64C6FE-D763-46DF-AC23-0A9F15C68A31}" dt="2018-03-19T22:17:30.401" v="642"/>
        <pc:sldMkLst>
          <pc:docMk/>
          <pc:sldMk cId="4083661318" sldId="269"/>
        </pc:sldMkLst>
        <pc:spChg chg="mod">
          <ac:chgData name="Darío Alonso Cerezo" userId="4d740d6bb8c8dfaf" providerId="LiveId" clId="{AE64C6FE-D763-46DF-AC23-0A9F15C68A31}" dt="2018-03-19T21:30:06.988" v="356" actId="20577"/>
          <ac:spMkLst>
            <pc:docMk/>
            <pc:sldMk cId="4083661318" sldId="269"/>
            <ac:spMk id="2" creationId="{6C1AD20F-F0B8-4DCD-A14E-D80CB0D47FBC}"/>
          </ac:spMkLst>
        </pc:spChg>
        <pc:picChg chg="del">
          <ac:chgData name="Darío Alonso Cerezo" userId="4d740d6bb8c8dfaf" providerId="LiveId" clId="{AE64C6FE-D763-46DF-AC23-0A9F15C68A31}" dt="2018-03-19T21:29:36.460" v="315" actId="478"/>
          <ac:picMkLst>
            <pc:docMk/>
            <pc:sldMk cId="4083661318" sldId="269"/>
            <ac:picMk id="4" creationId="{6C156CB1-0187-42B3-B5D2-DD7A2304E0AE}"/>
          </ac:picMkLst>
        </pc:picChg>
        <pc:picChg chg="add mod">
          <ac:chgData name="Darío Alonso Cerezo" userId="4d740d6bb8c8dfaf" providerId="LiveId" clId="{AE64C6FE-D763-46DF-AC23-0A9F15C68A31}" dt="2018-03-19T22:17:24.849" v="641" actId="1076"/>
          <ac:picMkLst>
            <pc:docMk/>
            <pc:sldMk cId="4083661318" sldId="269"/>
            <ac:picMk id="4" creationId="{3678D841-BF46-49F5-8BD7-4554257C6361}"/>
          </ac:picMkLst>
        </pc:picChg>
        <pc:picChg chg="add mod">
          <ac:chgData name="Darío Alonso Cerezo" userId="4d740d6bb8c8dfaf" providerId="LiveId" clId="{AE64C6FE-D763-46DF-AC23-0A9F15C68A31}" dt="2018-03-19T21:30:58.910" v="359" actId="1076"/>
          <ac:picMkLst>
            <pc:docMk/>
            <pc:sldMk cId="4083661318" sldId="269"/>
            <ac:picMk id="5" creationId="{676BA222-08E6-46A2-A11A-90A95108AA2F}"/>
          </ac:picMkLst>
        </pc:picChg>
        <pc:picChg chg="add mod">
          <ac:chgData name="Darío Alonso Cerezo" userId="4d740d6bb8c8dfaf" providerId="LiveId" clId="{AE64C6FE-D763-46DF-AC23-0A9F15C68A31}" dt="2018-03-19T21:31:18.261" v="362" actId="1076"/>
          <ac:picMkLst>
            <pc:docMk/>
            <pc:sldMk cId="4083661318" sldId="269"/>
            <ac:picMk id="7" creationId="{8068DDA6-AE14-4086-A146-3131D05765F5}"/>
          </ac:picMkLst>
        </pc:picChg>
        <pc:picChg chg="add del mod">
          <ac:chgData name="Darío Alonso Cerezo" userId="4d740d6bb8c8dfaf" providerId="LiveId" clId="{AE64C6FE-D763-46DF-AC23-0A9F15C68A31}" dt="2018-03-19T22:17:12.602" v="639" actId="478"/>
          <ac:picMkLst>
            <pc:docMk/>
            <pc:sldMk cId="4083661318" sldId="269"/>
            <ac:picMk id="10" creationId="{9966EC60-53B9-41EA-B4B1-778CCE1FC111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5:39.328" v="588"/>
        <pc:sldMkLst>
          <pc:docMk/>
          <pc:sldMk cId="1472738817" sldId="270"/>
        </pc:sldMkLst>
        <pc:spChg chg="mod">
          <ac:chgData name="Darío Alonso Cerezo" userId="4d740d6bb8c8dfaf" providerId="LiveId" clId="{AE64C6FE-D763-46DF-AC23-0A9F15C68A31}" dt="2018-03-19T21:31:50.252" v="374" actId="20577"/>
          <ac:spMkLst>
            <pc:docMk/>
            <pc:sldMk cId="1472738817" sldId="270"/>
            <ac:spMk id="2" creationId="{6C1AD20F-F0B8-4DCD-A14E-D80CB0D47FBC}"/>
          </ac:spMkLst>
        </pc:spChg>
        <pc:spChg chg="add mod">
          <ac:chgData name="Darío Alonso Cerezo" userId="4d740d6bb8c8dfaf" providerId="LiveId" clId="{AE64C6FE-D763-46DF-AC23-0A9F15C68A31}" dt="2018-03-19T21:32:47.549" v="493" actId="20577"/>
          <ac:spMkLst>
            <pc:docMk/>
            <pc:sldMk cId="1472738817" sldId="270"/>
            <ac:spMk id="9" creationId="{6EB0B458-9B85-4246-B722-6710CA89FB63}"/>
          </ac:spMkLst>
        </pc:spChg>
        <pc:picChg chg="del">
          <ac:chgData name="Darío Alonso Cerezo" userId="4d740d6bb8c8dfaf" providerId="LiveId" clId="{AE64C6FE-D763-46DF-AC23-0A9F15C68A31}" dt="2018-03-19T21:31:47.252" v="369" actId="478"/>
          <ac:picMkLst>
            <pc:docMk/>
            <pc:sldMk cId="1472738817" sldId="270"/>
            <ac:picMk id="5" creationId="{676BA222-08E6-46A2-A11A-90A95108AA2F}"/>
          </ac:picMkLst>
        </pc:picChg>
        <pc:picChg chg="del">
          <ac:chgData name="Darío Alonso Cerezo" userId="4d740d6bb8c8dfaf" providerId="LiveId" clId="{AE64C6FE-D763-46DF-AC23-0A9F15C68A31}" dt="2018-03-19T21:31:45.644" v="367" actId="478"/>
          <ac:picMkLst>
            <pc:docMk/>
            <pc:sldMk cId="1472738817" sldId="270"/>
            <ac:picMk id="7" creationId="{8068DDA6-AE14-4086-A146-3131D05765F5}"/>
          </ac:picMkLst>
        </pc:picChg>
        <pc:picChg chg="del">
          <ac:chgData name="Darío Alonso Cerezo" userId="4d740d6bb8c8dfaf" providerId="LiveId" clId="{AE64C6FE-D763-46DF-AC23-0A9F15C68A31}" dt="2018-03-19T21:31:46.691" v="368" actId="478"/>
          <ac:picMkLst>
            <pc:docMk/>
            <pc:sldMk cId="1472738817" sldId="270"/>
            <ac:picMk id="10" creationId="{9966EC60-53B9-41EA-B4B1-778CCE1FC111}"/>
          </ac:picMkLst>
        </pc:picChg>
      </pc:sldChg>
      <pc:sldChg chg="addSp delSp modSp add modAnim">
        <pc:chgData name="Darío Alonso Cerezo" userId="4d740d6bb8c8dfaf" providerId="LiveId" clId="{AE64C6FE-D763-46DF-AC23-0A9F15C68A31}" dt="2018-03-19T21:45:47.678" v="590"/>
        <pc:sldMkLst>
          <pc:docMk/>
          <pc:sldMk cId="491051273" sldId="271"/>
        </pc:sldMkLst>
        <pc:spChg chg="mod">
          <ac:chgData name="Darío Alonso Cerezo" userId="4d740d6bb8c8dfaf" providerId="LiveId" clId="{AE64C6FE-D763-46DF-AC23-0A9F15C68A31}" dt="2018-03-19T21:33:14.613" v="508" actId="20577"/>
          <ac:spMkLst>
            <pc:docMk/>
            <pc:sldMk cId="491051273" sldId="271"/>
            <ac:spMk id="2" creationId="{6C1AD20F-F0B8-4DCD-A14E-D80CB0D47FBC}"/>
          </ac:spMkLst>
        </pc:spChg>
        <pc:spChg chg="del">
          <ac:chgData name="Darío Alonso Cerezo" userId="4d740d6bb8c8dfaf" providerId="LiveId" clId="{AE64C6FE-D763-46DF-AC23-0A9F15C68A31}" dt="2018-03-19T21:33:06.236" v="495" actId="478"/>
          <ac:spMkLst>
            <pc:docMk/>
            <pc:sldMk cId="491051273" sldId="271"/>
            <ac:spMk id="9" creationId="{6EB0B458-9B85-4246-B722-6710CA89FB63}"/>
          </ac:spMkLst>
        </pc:spChg>
        <pc:picChg chg="add mod">
          <ac:chgData name="Darío Alonso Cerezo" userId="4d740d6bb8c8dfaf" providerId="LiveId" clId="{AE64C6FE-D763-46DF-AC23-0A9F15C68A31}" dt="2018-03-19T21:33:42.829" v="513" actId="1076"/>
          <ac:picMkLst>
            <pc:docMk/>
            <pc:sldMk cId="491051273" sldId="271"/>
            <ac:picMk id="4" creationId="{31D407E6-86C9-4DFE-8A1F-9DE1D97ED1C3}"/>
          </ac:picMkLst>
        </pc:picChg>
        <pc:picChg chg="add mod">
          <ac:chgData name="Darío Alonso Cerezo" userId="4d740d6bb8c8dfaf" providerId="LiveId" clId="{AE64C6FE-D763-46DF-AC23-0A9F15C68A31}" dt="2018-03-19T21:33:54.374" v="516" actId="14100"/>
          <ac:picMkLst>
            <pc:docMk/>
            <pc:sldMk cId="491051273" sldId="271"/>
            <ac:picMk id="6" creationId="{5DA7EEA3-1672-4A1E-9B27-5F3603D64715}"/>
          </ac:picMkLst>
        </pc:picChg>
      </pc:sldChg>
      <pc:sldChg chg="delSp modSp add">
        <pc:chgData name="Darío Alonso Cerezo" userId="4d740d6bb8c8dfaf" providerId="LiveId" clId="{AE64C6FE-D763-46DF-AC23-0A9F15C68A31}" dt="2018-03-19T21:34:38.627" v="549" actId="1076"/>
        <pc:sldMkLst>
          <pc:docMk/>
          <pc:sldMk cId="3547550293" sldId="272"/>
        </pc:sldMkLst>
        <pc:spChg chg="mod">
          <ac:chgData name="Darío Alonso Cerezo" userId="4d740d6bb8c8dfaf" providerId="LiveId" clId="{AE64C6FE-D763-46DF-AC23-0A9F15C68A31}" dt="2018-03-19T21:34:38.627" v="549" actId="1076"/>
          <ac:spMkLst>
            <pc:docMk/>
            <pc:sldMk cId="3547550293" sldId="272"/>
            <ac:spMk id="2" creationId="{6C1AD20F-F0B8-4DCD-A14E-D80CB0D47FBC}"/>
          </ac:spMkLst>
        </pc:spChg>
        <pc:picChg chg="del">
          <ac:chgData name="Darío Alonso Cerezo" userId="4d740d6bb8c8dfaf" providerId="LiveId" clId="{AE64C6FE-D763-46DF-AC23-0A9F15C68A31}" dt="2018-03-19T21:34:10.020" v="518" actId="478"/>
          <ac:picMkLst>
            <pc:docMk/>
            <pc:sldMk cId="3547550293" sldId="272"/>
            <ac:picMk id="4" creationId="{31D407E6-86C9-4DFE-8A1F-9DE1D97ED1C3}"/>
          </ac:picMkLst>
        </pc:picChg>
        <pc:picChg chg="del">
          <ac:chgData name="Darío Alonso Cerezo" userId="4d740d6bb8c8dfaf" providerId="LiveId" clId="{AE64C6FE-D763-46DF-AC23-0A9F15C68A31}" dt="2018-03-19T21:34:10.748" v="519" actId="478"/>
          <ac:picMkLst>
            <pc:docMk/>
            <pc:sldMk cId="3547550293" sldId="272"/>
            <ac:picMk id="6" creationId="{5DA7EEA3-1672-4A1E-9B27-5F3603D64715}"/>
          </ac:picMkLst>
        </pc:picChg>
      </pc:sldChg>
      <pc:sldChg chg="addSp delSp modSp add delAnim">
        <pc:chgData name="Darío Alonso Cerezo" userId="4d740d6bb8c8dfaf" providerId="LiveId" clId="{AE64C6FE-D763-46DF-AC23-0A9F15C68A31}" dt="2018-03-19T22:11:40.983" v="633" actId="1076"/>
        <pc:sldMkLst>
          <pc:docMk/>
          <pc:sldMk cId="3066556280" sldId="273"/>
        </pc:sldMkLst>
        <pc:spChg chg="mod">
          <ac:chgData name="Darío Alonso Cerezo" userId="4d740d6bb8c8dfaf" providerId="LiveId" clId="{AE64C6FE-D763-46DF-AC23-0A9F15C68A31}" dt="2018-03-19T22:11:10.693" v="628" actId="20577"/>
          <ac:spMkLst>
            <pc:docMk/>
            <pc:sldMk cId="3066556280" sldId="273"/>
            <ac:spMk id="2" creationId="{6C1AD20F-F0B8-4DCD-A14E-D80CB0D47FBC}"/>
          </ac:spMkLst>
        </pc:spChg>
        <pc:picChg chg="del">
          <ac:chgData name="Darío Alonso Cerezo" userId="4d740d6bb8c8dfaf" providerId="LiveId" clId="{AE64C6FE-D763-46DF-AC23-0A9F15C68A31}" dt="2018-03-19T22:11:18.208" v="629" actId="478"/>
          <ac:picMkLst>
            <pc:docMk/>
            <pc:sldMk cId="3066556280" sldId="273"/>
            <ac:picMk id="4" creationId="{088C78A4-F4C6-442C-BEF4-9E2CAD59438C}"/>
          </ac:picMkLst>
        </pc:picChg>
        <pc:picChg chg="add mod">
          <ac:chgData name="Darío Alonso Cerezo" userId="4d740d6bb8c8dfaf" providerId="LiveId" clId="{AE64C6FE-D763-46DF-AC23-0A9F15C68A31}" dt="2018-03-19T22:11:40.983" v="633" actId="1076"/>
          <ac:picMkLst>
            <pc:docMk/>
            <pc:sldMk cId="3066556280" sldId="273"/>
            <ac:picMk id="5" creationId="{7A983ED6-C6F0-4086-A3C8-232B45EFD803}"/>
          </ac:picMkLst>
        </pc:picChg>
        <pc:picChg chg="del">
          <ac:chgData name="Darío Alonso Cerezo" userId="4d740d6bb8c8dfaf" providerId="LiveId" clId="{AE64C6FE-D763-46DF-AC23-0A9F15C68A31}" dt="2018-03-19T22:11:19.026" v="630" actId="478"/>
          <ac:picMkLst>
            <pc:docMk/>
            <pc:sldMk cId="3066556280" sldId="273"/>
            <ac:picMk id="7" creationId="{2BCF1C31-0BC2-4227-9C1C-400541E9FB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10" name="Shape 10"/>
          <p:cNvSpPr/>
          <p:nvPr/>
        </p:nvSpPr>
        <p:spPr>
          <a:xfrm>
            <a:off x="3664000" y="997000"/>
            <a:ext cx="4864000" cy="4864000"/>
          </a:xfrm>
          <a:prstGeom prst="ellipse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664000" y="997000"/>
            <a:ext cx="4864000" cy="4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 b="1">
                <a:latin typeface="Orkney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074660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52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14" name="Shape 14"/>
          <p:cNvSpPr/>
          <p:nvPr/>
        </p:nvSpPr>
        <p:spPr>
          <a:xfrm>
            <a:off x="3367433" y="700433"/>
            <a:ext cx="5457200" cy="5457200"/>
          </a:xfrm>
          <a:prstGeom prst="diamond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012467" y="3431833"/>
            <a:ext cx="4115600" cy="2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064000" y="705833"/>
            <a:ext cx="4064000" cy="2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Orkney" panose="00000500000000000000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730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Shape 19"/>
          <p:cNvSpPr/>
          <p:nvPr/>
        </p:nvSpPr>
        <p:spPr>
          <a:xfrm>
            <a:off x="200" y="2386800"/>
            <a:ext cx="12192000" cy="20844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618967" y="2882400"/>
            <a:ext cx="695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3200" b="1" i="0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Georgia"/>
              </a:defRPr>
            </a:lvl1pPr>
            <a:lvl2pPr marL="1219170" lvl="1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4267093" lvl="6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4876678" lvl="7" indent="-44025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5486263" lvl="8" indent="-44025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2133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9104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Shape 23"/>
          <p:cNvSpPr/>
          <p:nvPr/>
        </p:nvSpPr>
        <p:spPr>
          <a:xfrm>
            <a:off x="3173800" y="0"/>
            <a:ext cx="9018400" cy="68580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870600" y="2012633"/>
            <a:ext cx="7624800" cy="4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6950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837833" y="403167"/>
            <a:ext cx="46576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37976" y="2012633"/>
            <a:ext cx="4657600" cy="416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3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3298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Shape 32"/>
          <p:cNvSpPr/>
          <p:nvPr/>
        </p:nvSpPr>
        <p:spPr>
          <a:xfrm>
            <a:off x="3173800" y="0"/>
            <a:ext cx="9018400" cy="68580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870600" y="2012633"/>
            <a:ext cx="3707600" cy="4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7787639" y="2012633"/>
            <a:ext cx="3707600" cy="4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3890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Shape 38"/>
          <p:cNvSpPr/>
          <p:nvPr/>
        </p:nvSpPr>
        <p:spPr>
          <a:xfrm>
            <a:off x="3173800" y="0"/>
            <a:ext cx="9018400" cy="68580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870367" y="2051367"/>
            <a:ext cx="2553200" cy="4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554552" y="2051367"/>
            <a:ext cx="2553200" cy="4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867">
                <a:latin typeface="Ubuntu Light" panose="020B0304030602030204" pitchFamily="34" charset="0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9238737" y="2051367"/>
            <a:ext cx="2553200" cy="4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 sz="2400">
                <a:solidFill>
                  <a:srgbClr val="FFFFFF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  <a:sym typeface="Muli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253534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12192000" cy="6892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Shape 45"/>
          <p:cNvSpPr/>
          <p:nvPr/>
        </p:nvSpPr>
        <p:spPr>
          <a:xfrm>
            <a:off x="1586800" y="0"/>
            <a:ext cx="9018400" cy="1143200"/>
          </a:xfrm>
          <a:prstGeom prst="rect">
            <a:avLst/>
          </a:prstGeom>
          <a:solidFill>
            <a:srgbClr val="D238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586800" y="403167"/>
            <a:ext cx="90184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FFFFFF"/>
                </a:solidFill>
                <a:latin typeface="Orkney" panose="00000500000000000000" pitchFamily="50" charset="0"/>
                <a:ea typeface="Orkney" panose="00000500000000000000" pitchFamily="50" charset="0"/>
                <a:cs typeface="Orkney" panose="00000500000000000000" pitchFamily="50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2272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943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0600" y="2012633"/>
            <a:ext cx="7624800" cy="4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3870367" y="403167"/>
            <a:ext cx="76248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178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AreBrinti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hyperlink" Target="https://twitter.com/dariovillar" TargetMode="External"/><Relationship Id="rId4" Type="http://schemas.openxmlformats.org/officeDocument/2006/relationships/hyperlink" Target="https://darioalonso.blo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C3651-CCB1-4B21-A91A-5ACF0E15E32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4891" y="2790039"/>
            <a:ext cx="11711031" cy="1253455"/>
          </a:xfrm>
        </p:spPr>
        <p:txBody>
          <a:bodyPr/>
          <a:lstStyle/>
          <a:p>
            <a:pPr algn="ctr"/>
            <a:r>
              <a:rPr lang="es-ES" sz="4800" b="1">
                <a:latin typeface="+mj-lt"/>
              </a:rPr>
              <a:t>¿Programador autodidacta a los 40?</a:t>
            </a:r>
            <a:br>
              <a:rPr lang="es-ES" sz="4800" b="1">
                <a:latin typeface="+mj-lt"/>
              </a:rPr>
            </a:br>
            <a:r>
              <a:rPr lang="es-ES" sz="2800" b="0">
                <a:latin typeface="+mn-lt"/>
              </a:rPr>
              <a:t>Yes, </a:t>
            </a:r>
            <a:r>
              <a:rPr lang="es-ES" sz="2800" b="0" err="1">
                <a:latin typeface="+mn-lt"/>
              </a:rPr>
              <a:t>we</a:t>
            </a:r>
            <a:r>
              <a:rPr lang="es-ES" sz="2800" b="0">
                <a:latin typeface="+mn-lt"/>
              </a:rPr>
              <a:t> can!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2BA27F-625C-4EEC-B883-96DCBA2C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44" y="4844288"/>
            <a:ext cx="1622326" cy="2013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60954-45A3-4119-AAEF-64B5A77F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14" y="484209"/>
            <a:ext cx="4318984" cy="12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7" y="217827"/>
            <a:ext cx="8970662" cy="779397"/>
          </a:xfrm>
        </p:spPr>
        <p:txBody>
          <a:bodyPr/>
          <a:lstStyle/>
          <a:p>
            <a:pPr algn="ctr"/>
            <a:r>
              <a:rPr lang="es-ES" sz="3600" err="1"/>
              <a:t>Oooopppssss</a:t>
            </a:r>
            <a:r>
              <a:rPr lang="es-ES" sz="3600"/>
              <a:t>!!!!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571A77-BC4B-4460-86D1-7844CB8C7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82" y="1705421"/>
            <a:ext cx="6670431" cy="423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67941-C20E-416E-BF0F-866B98F7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6" y="0"/>
            <a:ext cx="8970662" cy="1040235"/>
          </a:xfrm>
        </p:spPr>
        <p:txBody>
          <a:bodyPr/>
          <a:lstStyle/>
          <a:p>
            <a:pPr algn="ctr"/>
            <a:r>
              <a:rPr lang="es-ES"/>
              <a:t>Aumentando la productividad</a:t>
            </a:r>
            <a:br>
              <a:rPr lang="es-ES"/>
            </a:br>
            <a:r>
              <a:rPr lang="es-ES"/>
              <a:t> con Software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8C78A4-F4C6-442C-BEF4-9E2CAD59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66" y="1995346"/>
            <a:ext cx="4305300" cy="3228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CF1C31-0BC2-4227-9C1C-400541E9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53" y="2000775"/>
            <a:ext cx="3228975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FDF60-DBC2-4CEB-8547-462F8D43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6" y="192659"/>
            <a:ext cx="8962273" cy="779397"/>
          </a:xfrm>
        </p:spPr>
        <p:txBody>
          <a:bodyPr/>
          <a:lstStyle/>
          <a:p>
            <a:pPr algn="ctr"/>
            <a:r>
              <a:rPr lang="es-ES" sz="3600"/>
              <a:t>Cambiando de lenguaje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983ED6-C6F0-4086-A3C8-232B45EFD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05" y="1857985"/>
            <a:ext cx="3779594" cy="3779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DE63C-5C1E-4B48-AC10-AE352EB2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09437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Aprendiendo WPF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17D7256-ECA9-4420-A1CD-248AD76FD82B}"/>
              </a:ext>
            </a:extLst>
          </p:cNvPr>
          <p:cNvSpPr txBox="1">
            <a:spLocks/>
          </p:cNvSpPr>
          <p:nvPr/>
        </p:nvSpPr>
        <p:spPr>
          <a:xfrm>
            <a:off x="1393638" y="1336461"/>
            <a:ext cx="9404723" cy="7793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800">
                <a:solidFill>
                  <a:srgbClr val="0C0C0C"/>
                </a:solidFill>
                <a:latin typeface="+mn-lt"/>
              </a:rPr>
              <a:t>Todo el mundo habla de MVVM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527DD2-1B5B-4E99-A314-A340906F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48" y="2168031"/>
            <a:ext cx="4830702" cy="3632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FB1AB-1F6A-49EE-9333-FE6F56FF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42" y="184270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Aprendiendo UWP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E3DC95-9CBA-4DF2-9729-865EBD45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01" y="1878423"/>
            <a:ext cx="5253404" cy="3940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0489-C7A6-4E4B-8AD0-B707722D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0"/>
            <a:ext cx="9404723" cy="779397"/>
          </a:xfrm>
        </p:spPr>
        <p:txBody>
          <a:bodyPr/>
          <a:lstStyle/>
          <a:p>
            <a:pPr algn="ctr"/>
            <a:r>
              <a:rPr lang="es-ES"/>
              <a:t>Llegada a España y </a:t>
            </a:r>
            <a:br>
              <a:rPr lang="es-ES"/>
            </a:br>
            <a:r>
              <a:rPr lang="es-ES"/>
              <a:t>empezando con Xamarin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6BA222-08E6-46A2-A11A-90A95108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35" y="1940312"/>
            <a:ext cx="3286637" cy="20541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68DDA6-AE14-4086-A146-3131D057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54" y="4280841"/>
            <a:ext cx="2150818" cy="21638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8D841-BF46-49F5-8BD7-4554257C6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49" y="3396642"/>
            <a:ext cx="3048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260E20-2115-41B3-B4D6-EA56661B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43" y="217826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Retos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B0B458-9B85-4246-B722-6710CA89FB63}"/>
              </a:ext>
            </a:extLst>
          </p:cNvPr>
          <p:cNvSpPr txBox="1"/>
          <p:nvPr/>
        </p:nvSpPr>
        <p:spPr>
          <a:xfrm>
            <a:off x="3863991" y="3028222"/>
            <a:ext cx="4445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/>
              <a:t>Trabajo en equipo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/>
              <a:t>Desarrollo para otras plataformas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/>
              <a:t>Desarrollar para iOS (que infierno)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/>
              <a:t>Cambio de empresa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43EC9-09EE-4149-B6C1-CEC4D315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69B69DA-0C78-4F29-8587-CF272442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00" r="15000"/>
          <a:stretch>
            <a:fillRect/>
          </a:stretch>
        </p:blipFill>
        <p:spPr>
          <a:xfrm>
            <a:off x="10303181" y="4314593"/>
            <a:ext cx="1557195" cy="2223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73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6" y="258826"/>
            <a:ext cx="9013911" cy="779397"/>
          </a:xfrm>
        </p:spPr>
        <p:txBody>
          <a:bodyPr/>
          <a:lstStyle/>
          <a:p>
            <a:pPr algn="ctr"/>
            <a:r>
              <a:rPr lang="es-ES" sz="3600"/>
              <a:t>¿Y ahora qué?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D407E6-86C9-4DFE-8A1F-9DE1D97E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66" y="2177276"/>
            <a:ext cx="4450574" cy="25034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A7EEA3-1672-4A1E-9B27-5F3603D6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46" y="2177276"/>
            <a:ext cx="3337931" cy="2503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39AF3-2E9F-4C9C-AE8F-3B427EBD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14228"/>
            <a:ext cx="12192000" cy="777875"/>
          </a:xfrm>
        </p:spPr>
        <p:txBody>
          <a:bodyPr/>
          <a:lstStyle/>
          <a:p>
            <a:pPr algn="ctr"/>
            <a:r>
              <a:rPr lang="es-ES" sz="4800"/>
              <a:t>¡ Gracias por llegar hasta aquí 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8082D-29C4-4621-B161-A53E24B4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14" y="484209"/>
            <a:ext cx="4318984" cy="1270289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B0EAA0F7-81DC-41C1-A753-DAE0FB40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64" y="4851833"/>
            <a:ext cx="1622326" cy="2013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F73A4-8D12-46DA-B1F1-F47069CE6920}"/>
              </a:ext>
            </a:extLst>
          </p:cNvPr>
          <p:cNvSpPr txBox="1"/>
          <p:nvPr/>
        </p:nvSpPr>
        <p:spPr>
          <a:xfrm>
            <a:off x="3930914" y="6149290"/>
            <a:ext cx="8139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>
                <a:solidFill>
                  <a:srgbClr val="0C0C0C"/>
                </a:solidFill>
                <a:latin typeface="+mj-lt"/>
              </a:rPr>
              <a:t>darioalonso.blog               </a:t>
            </a:r>
            <a:r>
              <a:rPr lang="es-ES" sz="1800" b="1">
                <a:solidFill>
                  <a:srgbClr val="0C0C0C"/>
                </a:solidFill>
              </a:rPr>
              <a:t>@</a:t>
            </a:r>
            <a:r>
              <a:rPr lang="es-ES" sz="1800" b="1" err="1">
                <a:solidFill>
                  <a:srgbClr val="0C0C0C"/>
                </a:solidFill>
              </a:rPr>
              <a:t>dariovillar</a:t>
            </a:r>
            <a:r>
              <a:rPr lang="es-ES" sz="1800" b="1">
                <a:solidFill>
                  <a:srgbClr val="0C0C0C"/>
                </a:solidFill>
              </a:rPr>
              <a:t>               @</a:t>
            </a:r>
            <a:r>
              <a:rPr lang="es-ES" sz="1800" b="1" err="1">
                <a:solidFill>
                  <a:srgbClr val="0C0C0C"/>
                </a:solidFill>
              </a:rPr>
              <a:t>WeAreBrintia</a:t>
            </a:r>
            <a:r>
              <a:rPr lang="es-ES" sz="1800" b="1">
                <a:solidFill>
                  <a:srgbClr val="0C0C0C"/>
                </a:solidFill>
              </a:rPr>
              <a:t> </a:t>
            </a:r>
          </a:p>
          <a:p>
            <a:endParaRPr lang="es-ES" sz="1800" b="1">
              <a:solidFill>
                <a:srgbClr val="0C0C0C"/>
              </a:solidFill>
              <a:latin typeface="+mj-lt"/>
            </a:endParaRPr>
          </a:p>
          <a:p>
            <a:endParaRPr lang="es-ES" sz="1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55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B3B2DD-C1B1-4127-BBE5-B5EC72F3D351}"/>
              </a:ext>
            </a:extLst>
          </p:cNvPr>
          <p:cNvSpPr/>
          <p:nvPr/>
        </p:nvSpPr>
        <p:spPr>
          <a:xfrm>
            <a:off x="-41945" y="-67112"/>
            <a:ext cx="6140741" cy="7013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85CF23-381C-4CA5-BE51-62313237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188145"/>
            <a:ext cx="5067300" cy="635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AF769-DF65-46BF-82FD-9659E6DC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106" y="961547"/>
            <a:ext cx="4657600" cy="670800"/>
          </a:xfrm>
        </p:spPr>
        <p:txBody>
          <a:bodyPr/>
          <a:lstStyle/>
          <a:p>
            <a:r>
              <a:rPr lang="es-ES" sz="6000" err="1"/>
              <a:t>About</a:t>
            </a:r>
            <a:r>
              <a:rPr lang="es-ES" sz="6000"/>
              <a:t> me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7DCC71-C175-4F31-96D2-4BADEF3DA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2882" y="2371345"/>
            <a:ext cx="5570290" cy="4166800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2800"/>
              <a:t>Developer en  </a:t>
            </a:r>
            <a:r>
              <a:rPr lang="es-ES" sz="2800" b="1">
                <a:hlinkClick r:id="rId3"/>
              </a:rPr>
              <a:t>@</a:t>
            </a:r>
            <a:r>
              <a:rPr lang="es-ES" sz="2800" b="1" err="1">
                <a:hlinkClick r:id="rId3"/>
              </a:rPr>
              <a:t>WeAreBrintia</a:t>
            </a:r>
            <a:endParaRPr lang="es-ES" sz="2800" b="1"/>
          </a:p>
          <a:p>
            <a:pPr>
              <a:lnSpc>
                <a:spcPct val="250000"/>
              </a:lnSpc>
            </a:pPr>
            <a:r>
              <a:rPr lang="es-ES" sz="2800"/>
              <a:t>​Blog:  </a:t>
            </a:r>
            <a:r>
              <a:rPr lang="es-ES" sz="2800" b="1" err="1">
                <a:hlinkClick r:id="rId4"/>
              </a:rPr>
              <a:t>darioalonso.blog</a:t>
            </a:r>
            <a:endParaRPr lang="es-ES" sz="2800" b="1"/>
          </a:p>
          <a:p>
            <a:pPr>
              <a:lnSpc>
                <a:spcPct val="250000"/>
              </a:lnSpc>
            </a:pPr>
            <a:r>
              <a:rPr lang="es-ES" sz="2800"/>
              <a:t>Twitter:  </a:t>
            </a:r>
            <a:r>
              <a:rPr lang="es-ES" sz="2800" b="1">
                <a:hlinkClick r:id="rId5"/>
              </a:rPr>
              <a:t>@dariovillar</a:t>
            </a:r>
            <a:endParaRPr lang="es-ES" sz="28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DF299-FE37-49A1-A9AC-F4ED543B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0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15473-0763-4D25-8F10-3436FD87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800" y="185053"/>
            <a:ext cx="9018400" cy="670800"/>
          </a:xfrm>
        </p:spPr>
        <p:txBody>
          <a:bodyPr/>
          <a:lstStyle/>
          <a:p>
            <a:pPr algn="ctr"/>
            <a:r>
              <a:rPr lang="es-ES" sz="3600"/>
              <a:t>Un poco de historia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254238-0FF7-40FC-8C2B-2693307A5A63}"/>
              </a:ext>
            </a:extLst>
          </p:cNvPr>
          <p:cNvSpPr txBox="1"/>
          <p:nvPr/>
        </p:nvSpPr>
        <p:spPr>
          <a:xfrm>
            <a:off x="3248186" y="1831131"/>
            <a:ext cx="5695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Dejo los estudios con 18 años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No curso estudios superiores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Trabajo en puestos de baja cualificación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Paso por ventas, reparto, chófer...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Soy padre a los 21 años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Llego a la construcción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Se rompe la burbuja y emigro a Rumanía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Comienzo como atención al cliente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0C0C0C"/>
                </a:solidFill>
                <a:latin typeface="+mn-lt"/>
              </a:rPr>
              <a:t>Y aquí comienza la gran aventura</a:t>
            </a:r>
          </a:p>
          <a:p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893D9-516E-4FA7-BFF2-8D665BC3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  <p:pic>
        <p:nvPicPr>
          <p:cNvPr id="7" name="Marcador de posición de imagen 5">
            <a:extLst>
              <a:ext uri="{FF2B5EF4-FFF2-40B4-BE49-F238E27FC236}">
                <a16:creationId xmlns:a16="http://schemas.microsoft.com/office/drawing/2014/main" id="{FB56C763-F785-4B17-9CC3-F88A464F89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00" r="15000"/>
          <a:stretch>
            <a:fillRect/>
          </a:stretch>
        </p:blipFill>
        <p:spPr>
          <a:xfrm>
            <a:off x="10303181" y="4314593"/>
            <a:ext cx="1557195" cy="2223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86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177" y="335331"/>
            <a:ext cx="4657600" cy="670800"/>
          </a:xfrm>
        </p:spPr>
        <p:txBody>
          <a:bodyPr/>
          <a:lstStyle/>
          <a:p>
            <a:pPr algn="ctr"/>
            <a:r>
              <a:rPr lang="es-ES" sz="3600"/>
              <a:t>Llegada a Rumanía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978C-9453-4ACA-B4C8-C060A6802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400" y="2304206"/>
            <a:ext cx="4657600" cy="4166800"/>
          </a:xfrm>
        </p:spPr>
        <p:txBody>
          <a:bodyPr/>
          <a:lstStyle/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/>
              <a:t>Contestando mails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/>
              <a:t>Respondiendo chats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/>
              <a:t>Trabajo repetitivo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F15152-41B1-47FC-8709-C88EB4658485}"/>
              </a:ext>
            </a:extLst>
          </p:cNvPr>
          <p:cNvSpPr txBox="1"/>
          <p:nvPr/>
        </p:nvSpPr>
        <p:spPr>
          <a:xfrm>
            <a:off x="7032257" y="1006131"/>
            <a:ext cx="3971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err="1">
                <a:solidFill>
                  <a:schemeClr val="bg1"/>
                </a:solidFill>
                <a:latin typeface="+mn-lt"/>
              </a:rPr>
              <a:t>Att</a:t>
            </a:r>
            <a:r>
              <a:rPr lang="es-ES" sz="2800">
                <a:solidFill>
                  <a:schemeClr val="bg1"/>
                </a:solidFill>
                <a:latin typeface="+mn-lt"/>
              </a:rPr>
              <a:t> cliente Samsung</a:t>
            </a:r>
          </a:p>
          <a:p>
            <a:endParaRPr lang="es-ES" sz="36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9B30D6-DBB7-4D48-877E-3DD81F03A137}"/>
              </a:ext>
            </a:extLst>
          </p:cNvPr>
          <p:cNvSpPr txBox="1"/>
          <p:nvPr/>
        </p:nvSpPr>
        <p:spPr>
          <a:xfrm>
            <a:off x="6142280" y="5822115"/>
            <a:ext cx="597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chemeClr val="bg1"/>
                </a:solidFill>
                <a:latin typeface="+mj-lt"/>
              </a:rPr>
              <a:t>ME ABURROOO</a:t>
            </a:r>
          </a:p>
        </p:txBody>
      </p:sp>
      <p:pic>
        <p:nvPicPr>
          <p:cNvPr id="9" name="Imagen 8" descr="Imagen que contiene interior, pared, suelo&#10;&#10;Descripción generada con confianza muy alta">
            <a:extLst>
              <a:ext uri="{FF2B5EF4-FFF2-40B4-BE49-F238E27FC236}">
                <a16:creationId xmlns:a16="http://schemas.microsoft.com/office/drawing/2014/main" id="{48EF5978-7040-4BAA-9634-0F4112D6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8" y="1698180"/>
            <a:ext cx="4572000" cy="3486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BE4BD-9F86-41AF-AE69-96E84F592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08" y="242993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¿Automatización?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796893-1360-4015-9751-280BF6B2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953" y="1706580"/>
            <a:ext cx="5679831" cy="4330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4280F-F6A4-4399-ABE0-5A4A215F1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509" y="251382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Eligiendo lenguaje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18AE31F-0C7F-40E2-AD8B-7A8D8A4E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262" y="2147285"/>
            <a:ext cx="3335215" cy="333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EAFB6-0987-41EF-9BEF-4F3BF00D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5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6" y="259896"/>
            <a:ext cx="9404723" cy="779397"/>
          </a:xfrm>
        </p:spPr>
        <p:txBody>
          <a:bodyPr/>
          <a:lstStyle/>
          <a:p>
            <a:pPr algn="ctr"/>
            <a:r>
              <a:rPr lang="es-ES" sz="3600"/>
              <a:t>¿Dónde busco Info?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8C9C11-C0C7-4C1A-B423-A8150E693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56" y="1469829"/>
            <a:ext cx="5896085" cy="3313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DE8378-A51C-480D-ABF9-7C867184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8" y="5213965"/>
            <a:ext cx="3810000" cy="1391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77EFC-ECD3-4310-882C-C33A389E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7" y="209437"/>
            <a:ext cx="8970662" cy="779397"/>
          </a:xfrm>
        </p:spPr>
        <p:txBody>
          <a:bodyPr/>
          <a:lstStyle/>
          <a:p>
            <a:pPr algn="ctr"/>
            <a:r>
              <a:rPr lang="es-ES" sz="3600"/>
              <a:t>¡ Ya se programar 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F899FD-C693-4196-88B4-E60CCC1F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98" y="1259483"/>
            <a:ext cx="4191000" cy="21145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284ABAD-3DEF-44F4-8238-3D6DFF2EF6D9}"/>
              </a:ext>
            </a:extLst>
          </p:cNvPr>
          <p:cNvSpPr txBox="1"/>
          <p:nvPr/>
        </p:nvSpPr>
        <p:spPr>
          <a:xfrm>
            <a:off x="4141176" y="3640217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solidFill>
                  <a:srgbClr val="0C0C0C"/>
                </a:solidFill>
                <a:latin typeface="+mn-lt"/>
              </a:rPr>
              <a:t>¿Y ahora qué hago?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8DAAF3-7D7F-4F6A-81B4-A849FB0E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54" y="4429621"/>
            <a:ext cx="1777845" cy="210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F3A89-52F6-4BDC-9382-FBC3C57C1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AD20F-F0B8-4DCD-A14E-D80CB0D4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466" y="217826"/>
            <a:ext cx="9004218" cy="779397"/>
          </a:xfrm>
        </p:spPr>
        <p:txBody>
          <a:bodyPr/>
          <a:lstStyle/>
          <a:p>
            <a:pPr algn="ctr"/>
            <a:r>
              <a:rPr lang="es-ES" sz="3600"/>
              <a:t>Un juego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41CEA2-985E-4772-8C3D-068BF612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64" y="1821723"/>
            <a:ext cx="5862822" cy="422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AD8D2-406E-416A-82A7-114C704D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5" y="6179433"/>
            <a:ext cx="1219621" cy="3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33832"/>
      </p:ext>
    </p:extLst>
  </p:cSld>
  <p:clrMapOvr>
    <a:masterClrMapping/>
  </p:clrMapOvr>
</p:sld>
</file>

<file path=ppt/theme/theme1.xml><?xml version="1.0" encoding="utf-8"?>
<a:theme xmlns:a="http://schemas.openxmlformats.org/drawingml/2006/main" name="brintia">
  <a:themeElements>
    <a:clrScheme name="Custom 1">
      <a:dk1>
        <a:srgbClr val="000000"/>
      </a:dk1>
      <a:lt1>
        <a:srgbClr val="F5F5F5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FFFFFF"/>
      </a:hlink>
      <a:folHlink>
        <a:srgbClr val="6611CC"/>
      </a:folHlink>
    </a:clrScheme>
    <a:fontScheme name="Custom 1">
      <a:majorFont>
        <a:latin typeface="Orkney Medium"/>
        <a:ea typeface=""/>
        <a:cs typeface=""/>
      </a:majorFont>
      <a:minorFont>
        <a:latin typeface="Ubuntu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ntia" id="{4FAFC22E-3A23-4FC2-9F01-E2008D2D189E}" vid="{A262FC3D-A0B3-47C4-B739-8A765EA0C0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Panorámica</PresentationFormat>
  <Paragraphs>42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Georgia</vt:lpstr>
      <vt:lpstr>Muli</vt:lpstr>
      <vt:lpstr>Orkney</vt:lpstr>
      <vt:lpstr>Orkney Medium</vt:lpstr>
      <vt:lpstr>Ubuntu Light</vt:lpstr>
      <vt:lpstr>brintia</vt:lpstr>
      <vt:lpstr>¿Programador autodidacta a los 40? Yes, we can!</vt:lpstr>
      <vt:lpstr>About me</vt:lpstr>
      <vt:lpstr>Un poco de historia</vt:lpstr>
      <vt:lpstr>Llegada a Rumanía</vt:lpstr>
      <vt:lpstr>¿Automatización?</vt:lpstr>
      <vt:lpstr>Eligiendo lenguaje</vt:lpstr>
      <vt:lpstr>¿Dónde busco Info?</vt:lpstr>
      <vt:lpstr>¡ Ya se programar !</vt:lpstr>
      <vt:lpstr>Un juego</vt:lpstr>
      <vt:lpstr>Oooopppssss!!!!</vt:lpstr>
      <vt:lpstr>Aumentando la productividad  con Software</vt:lpstr>
      <vt:lpstr>Cambiando de lenguaje</vt:lpstr>
      <vt:lpstr>Aprendiendo WPF</vt:lpstr>
      <vt:lpstr>Aprendiendo UWP</vt:lpstr>
      <vt:lpstr>Llegada a España y  empezando con Xamarin</vt:lpstr>
      <vt:lpstr>Retos</vt:lpstr>
      <vt:lpstr>¿Y ahora qué?</vt:lpstr>
      <vt:lpstr>¡ Gracias por llegar hasta aquí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¿Programador autodidacta a los 40? Yes, we can!</dc:title>
  <cp:lastModifiedBy>Darío Alonso Cerezo</cp:lastModifiedBy>
  <cp:revision>1</cp:revision>
  <dcterms:modified xsi:type="dcterms:W3CDTF">2018-05-08T08:52:53Z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https://d.docs.live.net/4d740d6bb8c8dfaf/Documents/Charlas/Programador autodidacta a los 40.pptx</vt:lpwstr>
  </property>
</Properties>
</file>